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453.xml" ContentType="application/inkml+xml"/>
  <Override PartName="/ppt/notesSlides/notesSlide44.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5.xml" ContentType="application/vnd.openxmlformats-officedocument.presentationml.notesSlide+xml"/>
  <Override PartName="/ppt/ink/ink486.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3.xml" ContentType="application/vnd.openxmlformats-officedocument.presentationml.notesSlide+xml"/>
  <Override PartName="/ppt/ink/ink562.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602.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603.xml" ContentType="application/inkml+xml"/>
  <Override PartName="/ppt/notesSlides/notesSlide7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04.xml" ContentType="application/inkml+xml"/>
  <Override PartName="/ppt/ink/ink605.xml" ContentType="application/inkml+xml"/>
  <Override PartName="/ppt/ink/ink606.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notesSlides/notesSlide8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notesSlides/notesSlide8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notesSlides/notesSlide8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notesSlides/notesSlide86.xml" ContentType="application/vnd.openxmlformats-officedocument.presentationml.notesSlide+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00"/>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619"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639" r:id="rId62"/>
    <p:sldId id="518" r:id="rId63"/>
    <p:sldId id="650" r:id="rId64"/>
    <p:sldId id="651" r:id="rId65"/>
    <p:sldId id="652" r:id="rId66"/>
    <p:sldId id="653" r:id="rId67"/>
    <p:sldId id="654" r:id="rId68"/>
    <p:sldId id="655" r:id="rId69"/>
    <p:sldId id="656" r:id="rId70"/>
    <p:sldId id="522" r:id="rId71"/>
    <p:sldId id="657" r:id="rId72"/>
    <p:sldId id="658" r:id="rId73"/>
    <p:sldId id="523" r:id="rId74"/>
    <p:sldId id="659" r:id="rId75"/>
    <p:sldId id="524" r:id="rId76"/>
    <p:sldId id="525" r:id="rId77"/>
    <p:sldId id="562" r:id="rId78"/>
    <p:sldId id="564" r:id="rId79"/>
    <p:sldId id="566" r:id="rId80"/>
    <p:sldId id="568" r:id="rId81"/>
    <p:sldId id="569" r:id="rId82"/>
    <p:sldId id="572" r:id="rId83"/>
    <p:sldId id="573" r:id="rId84"/>
    <p:sldId id="535" r:id="rId85"/>
    <p:sldId id="539" r:id="rId86"/>
    <p:sldId id="540" r:id="rId87"/>
    <p:sldId id="640" r:id="rId88"/>
    <p:sldId id="647" r:id="rId89"/>
    <p:sldId id="649" r:id="rId90"/>
    <p:sldId id="648" r:id="rId91"/>
    <p:sldId id="536" r:id="rId92"/>
    <p:sldId id="541" r:id="rId93"/>
    <p:sldId id="542" r:id="rId94"/>
    <p:sldId id="543" r:id="rId95"/>
    <p:sldId id="586" r:id="rId96"/>
    <p:sldId id="597" r:id="rId97"/>
    <p:sldId id="596" r:id="rId98"/>
    <p:sldId id="598"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9" d="100"/>
          <a:sy n="79" d="100"/>
        </p:scale>
        <p:origin x="888" y="66"/>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2EB4B8A2-82E7-420D-8085-8A9B036982A9}" srcId="{24651390-9099-46DF-8A5A-C7F1671BDCB4}" destId="{5661AB4C-F810-42C0-9E26-D61DD6D1451F}" srcOrd="1" destOrd="0" parTransId="{321FD69D-828D-4BA5-96A9-CFE4B4D7EE50}" sibTransId="{AA16BB7E-07F3-4624-9901-2D643D3916B4}"/>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Integration test</a:t>
          </a:r>
          <a:br>
            <a:rPr lang="en-US" sz="3200" kern="1200" dirty="0"/>
          </a:br>
          <a:r>
            <a:rPr lang="en-US" sz="3200" kern="1200" dirty="0"/>
            <a:t>(no mocks) </a:t>
          </a:r>
          <a:r>
            <a:rPr lang="en-US" sz="2500" kern="1200" dirty="0"/>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harder to write /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Each test run creates more data</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Helpers &amp; automation are a must!</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6 356 0,'-8'-7'134'0,"8"7"-72"0,-5-9-48 16,5 9 33-16,0 0-30 16,0 0-11-16,0 0-45 15,0 0-19-15,0 0-55 16,0-6-23-16,0 6 21 16,5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16,-1-1 1-16,6 5-2 15,5 1-1-15,-5 9 1 16,-6 10-1-16,-5-10 6 16,-1 5 4-16,7-5-1 0,4 5 0 15,18 0-3-15,10 5-1 16,11-10-6-16,6 10 1 15,5-10 0-15,12 4 2 16,10-3-3-16,6 4 0 16,11-4-1-16,11-7 0 15,11 2 2-15,11-6 2 16,6 1 1-16,5-1 1 16,11 0 0-16,11 1 0 15,6-1 0-15,16 1 2 16,16-1-3-16,7 1 0 0,4-6-1 15,1 0 1-15,0 1 0 16,10 5 1-16,12 9-5 16,5-5 1-16,1 5 2 15,-1-5 1-15,0 1-4 16,6-1 1-16,5 0 0 16,6 5 0-16,0-9 2 15,-6-1 3-15,6 0 2 16,5 1 1-16,12-1-4 15,-18-4-3-15,1 0 0 16,0-1 1-16,11 6 1 0,5-6-4 16,-16-5-1-16,0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5-1 0,-7 0 1 16,18-6-2-16,-1-4 2 15,-16 1-2-15,0-12-1 16,-6 2 3-16,0 14 2 15,-5 0-4-15,0 4-1 16,-17-3 0-16,-11-2 2 16,-16-4-1-16,-12 5-1 15,-10 0 5-15,-6 5 1 16,-11-1 0-16,-5 6 1 16,-12-1-2-16,-10-3 0 15,-6-2-6-15,-11-9 1 16,-6 0 0-16,-21-5 0 15,-17-5-7-15,-23-4 0 0,-4-11 3 16,-1-3 2-16,-11 8-1 16,1 6 0-16,-23 9 2 15,-16 0 2-15,-1 0-2 16,-5 5 0-16,1 9 1 16,-12 7 0-16,-11-2 0 15,-5 1 0-15,-1 4-3 16,1 5 2-16,-17-5 1 15,0 6 0-15,-5 4-3 16,-1 1 2-16,-10-1-1 16,5 0 0-16,0 0 2 15,-11 5 0-15,-5 0-3 16,-1 0 2-16,-5 5 1 16,-16-5 2-16,-6 0-6 15,5 10 1-15,-10-6 3 0,5 1 2 16,-1 9 0-16,-21-4-2 15,17 0 1-15,5 9-1 16,-28-9 0-16,23 5 0 16,5 5 0-16,-22-7 0 15,11 7 0-15,11 4 0 16,-17-4-3-16,6-5 2 16,0 4 1-16,-6-5 2 15,12-9-3-15,21 14-2 16,-16-4 2-16,11-10 2 15,11 15 0-15,6-1-1 0,-1-9 1 16,12-6 1-16,16 1-1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0,'-8'11'90'0,"8"-11"-48"15,8 5-73-15,-8-5 4 0,6 0-66 16,1-11-27-16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5127 187 36 0,'0'-49'13'0,"-17"34"-6"0,6 5-6 16,0 6 5-16,-11-6-3 15,-6 0-2-15,-10 0 2 16,-6 0 2-16,-22 1 0 0,-1-1 2 16,-4 0-2-16,-1 0 0 15,-5 5 3-15,-11 0 3 16,-17 5-4-16,-16-5-2 16,-1 5-2-16,-4 10-3 15,-12 5 3-15,-16 0 0 16,-6-1 1-16,5 11 0 15,1 4-2-15,-11-4 1 16,-23-1 0-16,12 6 1 16,-1 4 0-16,-10 0 0 15,-6 1 0-15,11-1 0 16,6 25 2-16,-6-1 1 0,6 1-6 16,21 0 0-16,17 0-1 15,17 14 2-15,16-9-3 16,6-5 0-16,5-5 1 15,17 0 2-15,6 0-6 16,16-1 1-16,5 11 3 16,11 5 4-16,17 4-3 15,11 1-3-15,17-6 3 16,5 1 3-16,16-5 1 16,6-11 2-16,12 6-2 15,15 0 2-15,6-5 0 16,17 5 1-16,22 4-4 15,16-4-5-15,-5-5 0 0,11-5 1 16,10 0 2-16,18 5-1 16,-1-5-1-16,-5-5 1 0,0-5 1 15,16 1 5-15,17 4 4 16,-17-10-11-16,6-10-2 16,17 1 7-16,16-5 4 15,-17-6-7-15,0 1 0 16,28 5 0-16,-11-11 3 15,0 1-2-15,17 5-2 16,5 0 2-16,-11-6 2 16,16 6-2-16,1 5-2 15,-12-11 2-15,6 1 2 16,17 5 0-16,-12-10 0 0,1 0-3 16,21 5-2-16,-16-10 3 15,6 4 0-15,10 6-4 16,-16-10 1-16,-5 5 0 15,16 5 2-15,-11-5-1 16,-5 5 2-16,10-1-2 16,1 1 2-16,-17-5-2 15,5 10-1-15,12 4-2 16,-17-23 1-16,11 8 1 16,16 6 0-16,-16-15 4 15,17 5 5-15,5 0-7 16,-6-5-3-16,6 5 2 15,6-4 3-15,0-6-1 16,21 10 0-16,-10-10-3 16,16 0-3-16,0-5 4 0,-5-4 1 15,16 4-3-15,-16-4-1 16,-6 4 5-16,27 0 3 16,-21 0-3-16,11 11 0 15,-17-11-3-15,5 5-1 16,23 5 1-16,-17-5 2 15,17 5 1-15,-6-4 1 16,-5 4-5-16,10-5-1 16,-10 0 3-16,16 10 3 15,-16-10-3-15,5 10-3 16,0-5 1-16,-11 1 2 16,6 4 0-16,-17 0 2 0,-5 0-4 15,16 0 0-15,-27 0 1 16,5 4 2-16,5 1-3 15,-16-5 0-15,-5 10 1 16,5 0 2-16,-16-10-1 16,-1 10-1-16,6 0-2 15,-16-6 1-15,-6 1 1 16,22 5 2-16,-11-10 1 16,-6 0 1-16,17 5 2 15,-5-10 1-15,-12 0 1 16,6 5 2-16,-5-5-5 15,-6 0-3-15,-6 1-1 16,6-1 1-16,-11-5-3 16,-5 5 0-16,21 0 1 0,-10-5 0 15,-6 0 0-15,-6 1 2 16,17-1 1-16,-16 0 1 16,-6-5-2-16,11 1-2 15,0-11 1-15,-6 1-1 16,-22 4 0-16,6 0 0 15,0-14 0-15,-22-5 0 16,-6 0 0-16,-16-5 2 16,17 0-1-16,-17-5 2 15,-17 0-4-15,-5-5-2 16,-6 5 6-16,-22 0 3 16,17 5-3-16,-11-1-2 15,-6 1 0-15,-22 0 1 0,6-10-1 16,-23-4 2-16,-16-1-2 15,0-5-1-15,-22-4 3 16,-10 9 2-16,-7 5-4 16,-16 0-3-16,-11 5-4 15,-28 5 1-15,1 0 1 16,-17 5-1-16,-17-1 1 16,6-4 0-16,-11 5 3 15,-17 0 0-15,-27 0-2 16,5-10 2-16,-11 0-1 15,0 0-2-15,-22 9 3 16,0-9 2-16,-5-4-2 16,0 8 0-16,-17 11 1 15,-11 0 0-15,0 0 0 0,0 4 2 16,-22 6-3-16,6-6 0 16,-1 6-1-16,-16 4 0 15,0 1 2-15,0-1 0 16,-11 10 0-16,-5-5 0 15,-1 6 0-15,-27-1 0 16,5 0 0-16,1 5 2 16,-23-5-3-16,1 5 0 15,-12 1 3-15,-5-1 1 16,-6 5-4-16,-11 0 1 16,1-5-2-16,-18 5 0 15,18 0 2-15,-23-5 0 0,-5 5 0 16,-12 0 2-16,1 0-3 15,-11 0 0-15,-1 5 1 16,-32-5 2-16,16 0-1 16,-22 0-1-16,6 5 1 15,-17-5 1-15,-11 5-1 16,6-5-1-16,-17 4-2 16,11 1-1-16,-28-5 2 15,-10 5 2-15,16 0-2 16,-28 0 0-16,1 5 1 15,-7 0 0-15,-10-5 2 16,-11 4 3-16,17 1-4 16,-34-5-1-16,-5 0 0 15,16 5 0-15,-10-10-3 16,4 0 2-16,1 5-1 0,6 0 0 16,-23-5 4-16,0 14 1 15,17 1-1-15,-22-5-2 16,-17 4-2-16,0 6-1 15,12 5-5-15,-17-11-2 16,5-4 0-16,6 15 1 16,10 14 3-16,-32 5 4 15,11 10-12-15,27 9-4 16,17 6-23-16,-22 9-9 16,27-4-34-1</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1173 76 60 0,'11'-25'24'0,"-11"25"-12"0,18-15-14 0,-18 15 4 16,5-6 13-16,1 1 10 15,0 0 9-15,0 0 6 16,-1 0-4-16,1 0-1 16,-6 0-9-16,0 5-4 15,0 5-12-15,0 0-4 0,-17 10 0 16,5 1 1-16,-22 9 3 15,5 1 4-15,-23 15 1 16,6 0-2-16,-16 20 2 16,10-5-2-16,-24 22 0 0,13-12-7 15,-17 6-4-15,11-11 1 16,-11 1 0-16,5-7-4 16,12-4 1-16,6-10-33 15,5-5-13-15,11-6-43 16,6-4-47-1,6-1 43-15</inkml:trace>
  <inkml:trace contextRef="#ctx0" brushRef="#br0" timeOffset="781">489 323 100 0,'6'-6'38'0,"-6"6"-20"0,0 0-23 16,0 0 6-16,0 0 5 15,0 0 6-15,0 0 18 16,0 0 8-16,0 0-2 0,0 0-1 15,0 0-14-15,0 0-3 16,-6 6-10-16,1-1-1 0,-7 10 0 16,6 1 3-16,-11 9 4 15,6-4-4-15,-12 14 2 16,0-4-5-16,-12 15 1 16,6-10-1-16,-12 15 1 15,7-6-2-15,-7 6-1 16,8-10-3-16,-2 10 1 15,7-5 0-15,-1 0 3 16,6-5-5-16,0 11-1 16,5-11 0-16,7 0 2 15,-1-5-6-15,12 0 1 16,0-6 3-16,12 1 2 0,-1-5 4 16,41-1 1-16,-6-4-3 15,29-11-1-15,-13 0 1 16,31-15 0-16,-18 0-35 15,40-11-14-15,-12 6-44 16,12 0-58 0,-18 0 41-16</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15,1 15 1-15,-1-5-4 16,1 20 2-16,0-10 0 15,0 24 3-15,5 45-1 16,1-15 2-16,-1-5-4 16,-6-29 1-16,1-11-3 15,5 17 2-15,6 38-2 16,-11-60 0-16,-1-4 1 0,1 20 1 16,0-10-3-16,0 19 0 15,-1-19-5-15,1 5-2 16,6 24 2-16,-7-39 0 15,1-5 1-15,0-5 0 16,-1-4-27-16,-5-6-9 16,0-5-50-16,0-4-20 15,0 0-57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a:p>
            <a:endParaRPr lang="en-US" b="0" dirty="0"/>
          </a:p>
          <a:p>
            <a:r>
              <a:rPr lang="en-US" b="0" dirty="0"/>
              <a:t>TODO: scrawl "coupling is bad, </a:t>
            </a:r>
            <a:r>
              <a:rPr lang="en-US" b="0" dirty="0" err="1"/>
              <a:t>m'kay</a:t>
            </a:r>
            <a:r>
              <a:rPr lang="en-US" b="0" dirty="0"/>
              <a:t>?"</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a:p>
            <a:r>
              <a:rPr lang="en-US" b="0" dirty="0"/>
              <a:t>TODO: update scrawl</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 Id="rId8" Type="http://schemas.openxmlformats.org/officeDocument/2006/relationships/customXml" Target="../ink/ink88.xml"/><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s>
</file>

<file path=ppt/slides/_rels/slide16.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790.emf"/><Relationship Id="rId42" Type="http://schemas.openxmlformats.org/officeDocument/2006/relationships/customXml" Target="../ink/ink124.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137.xml"/><Relationship Id="rId16" Type="http://schemas.openxmlformats.org/officeDocument/2006/relationships/customXml" Target="../ink/ink111.xml"/><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08.xml"/><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12.xml"/><Relationship Id="rId39" Type="http://schemas.openxmlformats.org/officeDocument/2006/relationships/image" Target="../media/image99.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107.emf"/><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29" Type="http://schemas.openxmlformats.org/officeDocument/2006/relationships/image" Target="../media/image94.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2" Type="http://schemas.openxmlformats.org/officeDocument/2006/relationships/notesSlide" Target="../notesSlides/notesSlide17.xml"/><Relationship Id="rId16" Type="http://schemas.openxmlformats.org/officeDocument/2006/relationships/image" Target="../media/image781.emf"/><Relationship Id="rId29" Type="http://schemas.openxmlformats.org/officeDocument/2006/relationships/customXml" Target="../ink/ink155.xml"/><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8.png"/><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18.xml.rels><?xml version="1.0" encoding="UTF-8" standalone="yes"?>
<Relationships xmlns="http://schemas.openxmlformats.org/package/2006/relationships"><Relationship Id="rId26" Type="http://schemas.openxmlformats.org/officeDocument/2006/relationships/customXml" Target="../ink/ink177.xml"/><Relationship Id="rId21" Type="http://schemas.openxmlformats.org/officeDocument/2006/relationships/image" Target="../media/image1051.emf"/><Relationship Id="rId42" Type="http://schemas.openxmlformats.org/officeDocument/2006/relationships/customXml" Target="../ink/ink18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198.xml"/><Relationship Id="rId16" Type="http://schemas.openxmlformats.org/officeDocument/2006/relationships/customXml" Target="../ink/ink172.xml"/><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169.xml"/><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173.xml"/><Relationship Id="rId39" Type="http://schemas.openxmlformats.org/officeDocument/2006/relationships/image" Target="../media/image1141.emf"/><Relationship Id="rId34" Type="http://schemas.openxmlformats.org/officeDocument/2006/relationships/customXml" Target="../ink/ink181.xml"/><Relationship Id="rId50" Type="http://schemas.openxmlformats.org/officeDocument/2006/relationships/customXml" Target="../ink/ink189.xml"/><Relationship Id="rId55" Type="http://schemas.openxmlformats.org/officeDocument/2006/relationships/image" Target="../media/image122.emf"/><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42" Type="http://schemas.openxmlformats.org/officeDocument/2006/relationships/customXml" Target="../ink/ink24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59.xml"/><Relationship Id="rId84" Type="http://schemas.openxmlformats.org/officeDocument/2006/relationships/customXml" Target="../ink/ink26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39" Type="http://schemas.openxmlformats.org/officeDocument/2006/relationships/image" Target="../media/image141.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49.emf"/><Relationship Id="rId76" Type="http://schemas.openxmlformats.org/officeDocument/2006/relationships/customXml" Target="../ink/ink263.xml"/><Relationship Id="rId71" Type="http://schemas.openxmlformats.org/officeDocument/2006/relationships/image" Target="../media/image891.emf"/><Relationship Id="rId92" Type="http://schemas.openxmlformats.org/officeDocument/2006/relationships/customXml" Target="../ink/ink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 Id="rId8" Type="http://schemas.openxmlformats.org/officeDocument/2006/relationships/customXml" Target="../ink/ink274.xml"/></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03.xml"/><Relationship Id="rId42" Type="http://schemas.openxmlformats.org/officeDocument/2006/relationships/image" Target="../media/image1601.emf"/><Relationship Id="rId47" Type="http://schemas.openxmlformats.org/officeDocument/2006/relationships/customXml" Target="../ink/ink316.xml"/><Relationship Id="rId63" Type="http://schemas.openxmlformats.org/officeDocument/2006/relationships/customXml" Target="../ink/ink32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61" Type="http://schemas.openxmlformats.org/officeDocument/2006/relationships/customXml" Target="../ink/ink323.xml"/><Relationship Id="rId19" Type="http://schemas.openxmlformats.org/officeDocument/2006/relationships/customXml" Target="../ink/ink30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10" Type="http://schemas.openxmlformats.org/officeDocument/2006/relationships/image" Target="../media/image782.emf"/><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3" Type="http://schemas.openxmlformats.org/officeDocument/2006/relationships/customXml" Target="../ink/ink299.xml"/><Relationship Id="rId18" Type="http://schemas.openxmlformats.org/officeDocument/2006/relationships/image" Target="../media/image821.emf"/><Relationship Id="rId39" Type="http://schemas.openxmlformats.org/officeDocument/2006/relationships/customXml" Target="../ink/ink31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20.xml"/><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29" Type="http://schemas.openxmlformats.org/officeDocument/2006/relationships/customXml" Target="../ink/ink307.xml"/></Relationships>
</file>

<file path=ppt/slides/_rels/slide37.xml.rels><?xml version="1.0" encoding="UTF-8" standalone="yes"?>
<Relationships xmlns="http://schemas.openxmlformats.org/package/2006/relationships"><Relationship Id="rId26" Type="http://schemas.openxmlformats.org/officeDocument/2006/relationships/customXml" Target="../ink/ink342.xml"/><Relationship Id="rId21" Type="http://schemas.openxmlformats.org/officeDocument/2006/relationships/image" Target="../media/image186.emf"/><Relationship Id="rId42" Type="http://schemas.openxmlformats.org/officeDocument/2006/relationships/customXml" Target="../ink/ink35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363.xml"/><Relationship Id="rId16" Type="http://schemas.openxmlformats.org/officeDocument/2006/relationships/customXml" Target="../ink/ink337.xml"/><Relationship Id="rId11" Type="http://schemas.openxmlformats.org/officeDocument/2006/relationships/image" Target="../media/image181.emf"/><Relationship Id="rId32" Type="http://schemas.openxmlformats.org/officeDocument/2006/relationships/customXml" Target="../ink/ink34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358.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9.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334.xml"/><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338.xml"/><Relationship Id="rId39" Type="http://schemas.openxmlformats.org/officeDocument/2006/relationships/image" Target="../media/image195.emf"/><Relationship Id="rId34" Type="http://schemas.openxmlformats.org/officeDocument/2006/relationships/customXml" Target="../ink/ink346.xml"/><Relationship Id="rId50" Type="http://schemas.openxmlformats.org/officeDocument/2006/relationships/customXml" Target="../ink/ink354.xml"/><Relationship Id="rId55" Type="http://schemas.openxmlformats.org/officeDocument/2006/relationships/image" Target="../media/image203.emf"/><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341.xml"/><Relationship Id="rId40" Type="http://schemas.openxmlformats.org/officeDocument/2006/relationships/customXml" Target="../ink/ink349.xml"/><Relationship Id="rId45" Type="http://schemas.openxmlformats.org/officeDocument/2006/relationships/image" Target="../media/image198.emf"/><Relationship Id="rId66" Type="http://schemas.openxmlformats.org/officeDocument/2006/relationships/customXml" Target="../ink/ink36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4.png"/><Relationship Id="rId2" Type="http://schemas.openxmlformats.org/officeDocument/2006/relationships/notesSlide" Target="../notesSlides/notesSlide39.xml"/><Relationship Id="rId16" Type="http://schemas.openxmlformats.org/officeDocument/2006/relationships/image" Target="../media/image226.emf"/><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2.png"/><Relationship Id="rId19" Type="http://schemas.openxmlformats.org/officeDocument/2006/relationships/customXml" Target="../ink/ink375.xml"/><Relationship Id="rId4" Type="http://schemas.openxmlformats.org/officeDocument/2006/relationships/image" Target="../media/image21.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5.gif"/><Relationship Id="rId51" Type="http://schemas.openxmlformats.org/officeDocument/2006/relationships/customXml" Target="../ink/ink391.xml"/><Relationship Id="rId3" Type="http://schemas.openxmlformats.org/officeDocument/2006/relationships/image" Target="../media/image20.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0" Type="http://schemas.openxmlformats.org/officeDocument/2006/relationships/image" Target="../media/image228.emf"/><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0.png"/><Relationship Id="rId21" Type="http://schemas.openxmlformats.org/officeDocument/2006/relationships/image" Target="../media/image255.emf"/><Relationship Id="rId7" Type="http://schemas.openxmlformats.org/officeDocument/2006/relationships/image" Target="../media/image24.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2.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 Id="rId8" Type="http://schemas.openxmlformats.org/officeDocument/2006/relationships/customXml" Target="../ink/ink396.xml"/></Relationships>
</file>

<file path=ppt/slides/_rels/slide41.xml.rels><?xml version="1.0" encoding="UTF-8" standalone="yes"?>
<Relationships xmlns="http://schemas.openxmlformats.org/package/2006/relationships"><Relationship Id="rId26" Type="http://schemas.openxmlformats.org/officeDocument/2006/relationships/customXml" Target="../ink/ink418.xml"/><Relationship Id="rId21" Type="http://schemas.openxmlformats.org/officeDocument/2006/relationships/image" Target="../media/image273.emf"/><Relationship Id="rId42" Type="http://schemas.openxmlformats.org/officeDocument/2006/relationships/customXml" Target="../ink/ink426.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439.xml"/><Relationship Id="rId84" Type="http://schemas.openxmlformats.org/officeDocument/2006/relationships/customXml" Target="../ink/ink447.xml"/><Relationship Id="rId89" Type="http://schemas.openxmlformats.org/officeDocument/2006/relationships/image" Target="../media/image308.emf"/><Relationship Id="rId16" Type="http://schemas.openxmlformats.org/officeDocument/2006/relationships/customXml" Target="../ink/ink413.xml"/><Relationship Id="rId11" Type="http://schemas.openxmlformats.org/officeDocument/2006/relationships/image" Target="../media/image268.emf"/><Relationship Id="rId32" Type="http://schemas.openxmlformats.org/officeDocument/2006/relationships/customXml" Target="../ink/ink421.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302.emf"/><Relationship Id="rId5" Type="http://schemas.openxmlformats.org/officeDocument/2006/relationships/image" Target="../media/image28.png"/><Relationship Id="rId90" Type="http://schemas.openxmlformats.org/officeDocument/2006/relationships/customXml" Target="../ink/ink450.xml"/><Relationship Id="rId95" Type="http://schemas.openxmlformats.org/officeDocument/2006/relationships/image" Target="../media/image219.emf"/><Relationship Id="rId22" Type="http://schemas.openxmlformats.org/officeDocument/2006/relationships/customXml" Target="../ink/ink416.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429.xml"/><Relationship Id="rId64" Type="http://schemas.openxmlformats.org/officeDocument/2006/relationships/customXml" Target="../ink/ink437.xml"/><Relationship Id="rId69" Type="http://schemas.openxmlformats.org/officeDocument/2006/relationships/image" Target="../media/image297.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6.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27.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414.xml"/><Relationship Id="rId39" Type="http://schemas.openxmlformats.org/officeDocument/2006/relationships/image" Target="../media/image282.emf"/><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290.emf"/><Relationship Id="rId76" Type="http://schemas.openxmlformats.org/officeDocument/2006/relationships/customXml" Target="../ink/ink443.xml"/><Relationship Id="rId7" Type="http://schemas.openxmlformats.org/officeDocument/2006/relationships/image" Target="../media/image30.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1.xml"/><Relationship Id="rId29" Type="http://schemas.openxmlformats.org/officeDocument/2006/relationships/image" Target="../media/image277.emf"/><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85.emf"/><Relationship Id="rId66" Type="http://schemas.openxmlformats.org/officeDocument/2006/relationships/customXml" Target="../ink/ink438.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 Id="rId14" Type="http://schemas.openxmlformats.org/officeDocument/2006/relationships/customXml" Target="../ink/ink412.xml"/><Relationship Id="rId30" Type="http://schemas.openxmlformats.org/officeDocument/2006/relationships/customXml" Target="../ink/ink420.xml"/><Relationship Id="rId35" Type="http://schemas.openxmlformats.org/officeDocument/2006/relationships/image" Target="../media/image280.emf"/><Relationship Id="rId56" Type="http://schemas.openxmlformats.org/officeDocument/2006/relationships/customXml" Target="../ink/ink433.xml"/><Relationship Id="rId77" Type="http://schemas.openxmlformats.org/officeDocument/2006/relationships/image" Target="../media/image30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4.xml.rels><?xml version="1.0" encoding="UTF-8" standalone="yes"?>
<Relationships xmlns="http://schemas.openxmlformats.org/package/2006/relationships"><Relationship Id="rId26" Type="http://schemas.openxmlformats.org/officeDocument/2006/relationships/customXml" Target="../ink/ink465.xml"/><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60.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32.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 Id="rId1" Type="http://schemas.openxmlformats.org/officeDocument/2006/relationships/slideLayout" Target="../slideLayouts/slideLayout2.xml"/><Relationship Id="rId6" Type="http://schemas.openxmlformats.org/officeDocument/2006/relationships/customXml" Target="../ink/ink455.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457.xml"/><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461.xml"/><Relationship Id="rId39" Type="http://schemas.openxmlformats.org/officeDocument/2006/relationships/image" Target="../media/image2701.emf"/></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6.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7.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 Id="rId8" Type="http://schemas.openxmlformats.org/officeDocument/2006/relationships/customXml" Target="../ink/ink489.xml"/><Relationship Id="rId3" Type="http://schemas.openxmlformats.org/officeDocument/2006/relationships/diagramData" Target="../diagrams/data5.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8.xml"/><Relationship Id="rId16" Type="http://schemas.openxmlformats.org/officeDocument/2006/relationships/customXml" Target="../ink/ink509.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 Id="rId3" Type="http://schemas.openxmlformats.org/officeDocument/2006/relationships/diagramData" Target="../diagrams/data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0" Type="http://schemas.openxmlformats.org/officeDocument/2006/relationships/customXml" Target="../ink/ink511.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9.xml"/><Relationship Id="rId16" Type="http://schemas.openxmlformats.org/officeDocument/2006/relationships/customXml" Target="../ink/ink530.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0" Type="http://schemas.openxmlformats.org/officeDocument/2006/relationships/customXml" Target="../ink/ink532.xml"/><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35.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37.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 Id="rId8" Type="http://schemas.openxmlformats.org/officeDocument/2006/relationships/customXml" Target="../ink/ink565.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customXml" Target="../ink/ink584.xml"/><Relationship Id="rId18" Type="http://schemas.openxmlformats.org/officeDocument/2006/relationships/image" Target="../media/image310.emf"/><Relationship Id="rId26" Type="http://schemas.openxmlformats.org/officeDocument/2006/relationships/image" Target="../media/image3150.emf"/><Relationship Id="rId39" Type="http://schemas.openxmlformats.org/officeDocument/2006/relationships/customXml" Target="../ink/ink597.xml"/><Relationship Id="rId21" Type="http://schemas.openxmlformats.org/officeDocument/2006/relationships/customXml" Target="../ink/ink588.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601.xml"/><Relationship Id="rId7" Type="http://schemas.openxmlformats.org/officeDocument/2006/relationships/customXml" Target="../ink/ink581.xml"/><Relationship Id="rId2" Type="http://schemas.openxmlformats.org/officeDocument/2006/relationships/notesSlide" Target="../notesSlides/notesSlide61.xml"/><Relationship Id="rId16" Type="http://schemas.openxmlformats.org/officeDocument/2006/relationships/image" Target="../media/image309.emf"/><Relationship Id="rId29" Type="http://schemas.openxmlformats.org/officeDocument/2006/relationships/customXml" Target="../ink/ink592.xml"/><Relationship Id="rId1" Type="http://schemas.openxmlformats.org/officeDocument/2006/relationships/slideLayout" Target="../slideLayouts/slideLayout2.xml"/><Relationship Id="rId6" Type="http://schemas.openxmlformats.org/officeDocument/2006/relationships/image" Target="../media/image2871.emf"/><Relationship Id="rId11" Type="http://schemas.openxmlformats.org/officeDocument/2006/relationships/customXml" Target="../ink/ink583.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96.xml"/><Relationship Id="rId40" Type="http://schemas.openxmlformats.org/officeDocument/2006/relationships/image" Target="../media/image323.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1.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25.emf"/><Relationship Id="rId4" Type="http://schemas.openxmlformats.org/officeDocument/2006/relationships/image" Target="../media/image2851.emf"/><Relationship Id="rId9" Type="http://schemas.openxmlformats.org/officeDocument/2006/relationships/customXml" Target="../ink/ink582.xml"/><Relationship Id="rId14" Type="http://schemas.openxmlformats.org/officeDocument/2006/relationships/image" Target="../media/image2913.emf"/><Relationship Id="rId22" Type="http://schemas.openxmlformats.org/officeDocument/2006/relationships/image" Target="../media/image313.emf"/><Relationship Id="rId27" Type="http://schemas.openxmlformats.org/officeDocument/2006/relationships/customXml" Target="../ink/ink591.xml"/><Relationship Id="rId30" Type="http://schemas.openxmlformats.org/officeDocument/2006/relationships/image" Target="../media/image317.emf"/><Relationship Id="rId35" Type="http://schemas.openxmlformats.org/officeDocument/2006/relationships/customXml" Target="../ink/ink595.xml"/><Relationship Id="rId43" Type="http://schemas.openxmlformats.org/officeDocument/2006/relationships/customXml" Target="../ink/ink599.xml"/><Relationship Id="rId48" Type="http://schemas.openxmlformats.org/officeDocument/2006/relationships/image" Target="../media/image327.emf"/><Relationship Id="rId8" Type="http://schemas.openxmlformats.org/officeDocument/2006/relationships/image" Target="../media/image2881.emf"/><Relationship Id="rId3" Type="http://schemas.openxmlformats.org/officeDocument/2006/relationships/customXml" Target="../ink/ink579.xml"/><Relationship Id="rId12" Type="http://schemas.openxmlformats.org/officeDocument/2006/relationships/image" Target="../media/image2901.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22.emf"/><Relationship Id="rId46" Type="http://schemas.openxmlformats.org/officeDocument/2006/relationships/image" Target="../media/image326.emf"/><Relationship Id="rId20" Type="http://schemas.openxmlformats.org/officeDocument/2006/relationships/image" Target="../media/image312.emf"/><Relationship Id="rId41" Type="http://schemas.openxmlformats.org/officeDocument/2006/relationships/customXml" Target="../ink/ink598.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48.emf"/><Relationship Id="rId4" Type="http://schemas.openxmlformats.org/officeDocument/2006/relationships/customXml" Target="../ink/ink60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03.xml"/></Relationships>
</file>

<file path=ppt/slides/_rels/slide76.xml.rels><?xml version="1.0" encoding="UTF-8" standalone="yes"?>
<Relationships xmlns="http://schemas.openxmlformats.org/package/2006/relationships"><Relationship Id="rId8" Type="http://schemas.openxmlformats.org/officeDocument/2006/relationships/customXml" Target="../ink/ink604.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06.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emf"/><Relationship Id="rId5" Type="http://schemas.openxmlformats.org/officeDocument/2006/relationships/diagramQuickStyle" Target="../diagrams/quickStyle9.xml"/><Relationship Id="rId10" Type="http://schemas.openxmlformats.org/officeDocument/2006/relationships/customXml" Target="../ink/ink605.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612.xml"/><Relationship Id="rId42" Type="http://schemas.openxmlformats.org/officeDocument/2006/relationships/image" Target="../media/image422.emf"/><Relationship Id="rId47" Type="http://schemas.openxmlformats.org/officeDocument/2006/relationships/customXml" Target="../ink/ink625.xml"/><Relationship Id="rId63" Type="http://schemas.openxmlformats.org/officeDocument/2006/relationships/customXml" Target="../ink/ink633.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607.xml"/><Relationship Id="rId24" Type="http://schemas.openxmlformats.org/officeDocument/2006/relationships/image" Target="../media/image3320.emf"/><Relationship Id="rId32" Type="http://schemas.openxmlformats.org/officeDocument/2006/relationships/image" Target="../media/image372.emf"/><Relationship Id="rId37" Type="http://schemas.openxmlformats.org/officeDocument/2006/relationships/customXml" Target="../ink/ink620.xml"/><Relationship Id="rId40" Type="http://schemas.openxmlformats.org/officeDocument/2006/relationships/image" Target="../media/image412.emf"/><Relationship Id="rId45" Type="http://schemas.openxmlformats.org/officeDocument/2006/relationships/customXml" Target="../ink/ink624.xml"/><Relationship Id="rId53" Type="http://schemas.openxmlformats.org/officeDocument/2006/relationships/customXml" Target="../ink/ink62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641.xml"/><Relationship Id="rId5" Type="http://schemas.openxmlformats.org/officeDocument/2006/relationships/diagramQuickStyle" Target="../diagrams/quickStyle12.xml"/><Relationship Id="rId61" Type="http://schemas.openxmlformats.org/officeDocument/2006/relationships/customXml" Target="../ink/ink632.xml"/><Relationship Id="rId19" Type="http://schemas.openxmlformats.org/officeDocument/2006/relationships/customXml" Target="../ink/ink611.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15.xml"/><Relationship Id="rId30" Type="http://schemas.openxmlformats.org/officeDocument/2006/relationships/image" Target="../media/image362.emf"/><Relationship Id="rId35" Type="http://schemas.openxmlformats.org/officeDocument/2006/relationships/customXml" Target="../ink/ink619.xml"/><Relationship Id="rId43" Type="http://schemas.openxmlformats.org/officeDocument/2006/relationships/customXml" Target="../ink/ink62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636.xml"/><Relationship Id="rId77" Type="http://schemas.openxmlformats.org/officeDocument/2006/relationships/customXml" Target="../ink/ink640.xml"/><Relationship Id="rId8" Type="http://schemas.openxmlformats.org/officeDocument/2006/relationships/image" Target="../media/image47.png"/><Relationship Id="rId51" Type="http://schemas.openxmlformats.org/officeDocument/2006/relationships/customXml" Target="../ink/ink62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10.xml"/><Relationship Id="rId25" Type="http://schemas.openxmlformats.org/officeDocument/2006/relationships/customXml" Target="../ink/ink614.xml"/><Relationship Id="rId33" Type="http://schemas.openxmlformats.org/officeDocument/2006/relationships/customXml" Target="../ink/ink618.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631.xml"/><Relationship Id="rId67" Type="http://schemas.openxmlformats.org/officeDocument/2006/relationships/customXml" Target="../ink/ink635.xml"/><Relationship Id="rId20" Type="http://schemas.openxmlformats.org/officeDocument/2006/relationships/image" Target="../media/image3120.emf"/><Relationship Id="rId41" Type="http://schemas.openxmlformats.org/officeDocument/2006/relationships/customXml" Target="../ink/ink62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639.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609.xml"/><Relationship Id="rId23" Type="http://schemas.openxmlformats.org/officeDocument/2006/relationships/customXml" Target="../ink/ink613.xml"/><Relationship Id="rId28" Type="http://schemas.openxmlformats.org/officeDocument/2006/relationships/image" Target="../media/image3520.emf"/><Relationship Id="rId36" Type="http://schemas.openxmlformats.org/officeDocument/2006/relationships/image" Target="../media/image392.emf"/><Relationship Id="rId49" Type="http://schemas.openxmlformats.org/officeDocument/2006/relationships/customXml" Target="../ink/ink626.xml"/><Relationship Id="rId57" Type="http://schemas.openxmlformats.org/officeDocument/2006/relationships/customXml" Target="../ink/ink630.xml"/><Relationship Id="rId10" Type="http://schemas.openxmlformats.org/officeDocument/2006/relationships/image" Target="../media/image49.png"/><Relationship Id="rId31" Type="http://schemas.openxmlformats.org/officeDocument/2006/relationships/customXml" Target="../ink/ink61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634.xml"/><Relationship Id="rId73" Type="http://schemas.openxmlformats.org/officeDocument/2006/relationships/customXml" Target="../ink/ink638.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48.png"/><Relationship Id="rId13" Type="http://schemas.openxmlformats.org/officeDocument/2006/relationships/customXml" Target="../ink/ink608.xml"/><Relationship Id="rId18" Type="http://schemas.openxmlformats.org/officeDocument/2006/relationships/image" Target="../media/image3070.emf"/><Relationship Id="rId39" Type="http://schemas.openxmlformats.org/officeDocument/2006/relationships/customXml" Target="../ink/ink621.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629.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637.xml"/><Relationship Id="rId2" Type="http://schemas.openxmlformats.org/officeDocument/2006/relationships/notesSlide" Target="../notesSlides/notesSlide80.xml"/><Relationship Id="rId29" Type="http://schemas.openxmlformats.org/officeDocument/2006/relationships/customXml" Target="../ink/ink616.xml"/></Relationships>
</file>

<file path=ppt/slides/_rels/slide81.xml.rels><?xml version="1.0" encoding="UTF-8" standalone="yes"?>
<Relationships xmlns="http://schemas.openxmlformats.org/package/2006/relationships"><Relationship Id="rId13" Type="http://schemas.openxmlformats.org/officeDocument/2006/relationships/customXml" Target="../ink/ink643.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656.xml"/><Relationship Id="rId21" Type="http://schemas.openxmlformats.org/officeDocument/2006/relationships/customXml" Target="../ink/ink647.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3.xml"/><Relationship Id="rId2" Type="http://schemas.openxmlformats.org/officeDocument/2006/relationships/notesSlide" Target="../notesSlides/notesSlide81.xml"/><Relationship Id="rId16" Type="http://schemas.openxmlformats.org/officeDocument/2006/relationships/image" Target="../media/image2370.emf"/><Relationship Id="rId29" Type="http://schemas.openxmlformats.org/officeDocument/2006/relationships/customXml" Target="../ink/ink651.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642.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55.xml"/><Relationship Id="rId40" Type="http://schemas.openxmlformats.org/officeDocument/2006/relationships/image" Target="../media/image2510.emf"/><Relationship Id="rId45" Type="http://schemas.openxmlformats.org/officeDocument/2006/relationships/customXml" Target="../ink/ink659.xml"/><Relationship Id="rId5" Type="http://schemas.openxmlformats.org/officeDocument/2006/relationships/diagramQuickStyle" Target="../diagrams/quickStyle13.xml"/><Relationship Id="rId15" Type="http://schemas.openxmlformats.org/officeDocument/2006/relationships/customXml" Target="../ink/ink644.xml"/><Relationship Id="rId23" Type="http://schemas.openxmlformats.org/officeDocument/2006/relationships/customXml" Target="../ink/ink648.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49.png"/><Relationship Id="rId19" Type="http://schemas.openxmlformats.org/officeDocument/2006/relationships/customXml" Target="../ink/ink646.xml"/><Relationship Id="rId31" Type="http://schemas.openxmlformats.org/officeDocument/2006/relationships/customXml" Target="../ink/ink652.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48.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50.xml"/><Relationship Id="rId30" Type="http://schemas.openxmlformats.org/officeDocument/2006/relationships/image" Target="../media/image2450.emf"/><Relationship Id="rId35" Type="http://schemas.openxmlformats.org/officeDocument/2006/relationships/customXml" Target="../ink/ink654.xml"/><Relationship Id="rId43" Type="http://schemas.openxmlformats.org/officeDocument/2006/relationships/customXml" Target="../ink/ink658.xml"/><Relationship Id="rId8" Type="http://schemas.openxmlformats.org/officeDocument/2006/relationships/image" Target="../media/image47.png"/><Relationship Id="rId3" Type="http://schemas.openxmlformats.org/officeDocument/2006/relationships/diagramData" Target="../diagrams/data13.xml"/><Relationship Id="rId12" Type="http://schemas.openxmlformats.org/officeDocument/2006/relationships/image" Target="../media/image2350.emf"/><Relationship Id="rId17" Type="http://schemas.openxmlformats.org/officeDocument/2006/relationships/customXml" Target="../ink/ink645.xml"/><Relationship Id="rId25" Type="http://schemas.openxmlformats.org/officeDocument/2006/relationships/customXml" Target="../ink/ink649.xml"/><Relationship Id="rId33" Type="http://schemas.openxmlformats.org/officeDocument/2006/relationships/customXml" Target="../ink/ink653.xml"/><Relationship Id="rId38" Type="http://schemas.openxmlformats.org/officeDocument/2006/relationships/image" Target="../media/image2490.emf"/><Relationship Id="rId46" Type="http://schemas.openxmlformats.org/officeDocument/2006/relationships/image" Target="../media/image2540.emf"/><Relationship Id="rId20" Type="http://schemas.openxmlformats.org/officeDocument/2006/relationships/image" Target="../media/image2390.emf"/><Relationship Id="rId41" Type="http://schemas.openxmlformats.org/officeDocument/2006/relationships/customXml" Target="../ink/ink657.xml"/></Relationships>
</file>

<file path=ppt/slides/_rels/slide82.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665.xml"/><Relationship Id="rId42" Type="http://schemas.openxmlformats.org/officeDocument/2006/relationships/image" Target="../media/image2520.emf"/><Relationship Id="rId47" Type="http://schemas.openxmlformats.org/officeDocument/2006/relationships/customXml" Target="../ink/ink678.xml"/><Relationship Id="rId63" Type="http://schemas.openxmlformats.org/officeDocument/2006/relationships/customXml" Target="../ink/ink686.xml"/><Relationship Id="rId68" Type="http://schemas.openxmlformats.org/officeDocument/2006/relationships/image" Target="../media/image2660.emf"/><Relationship Id="rId2" Type="http://schemas.openxmlformats.org/officeDocument/2006/relationships/notesSlide" Target="../notesSlides/notesSlide82.xml"/><Relationship Id="rId16" Type="http://schemas.openxmlformats.org/officeDocument/2006/relationships/image" Target="../media/image2370.emf"/><Relationship Id="rId29" Type="http://schemas.openxmlformats.org/officeDocument/2006/relationships/customXml" Target="../ink/ink669.xml"/><Relationship Id="rId11" Type="http://schemas.openxmlformats.org/officeDocument/2006/relationships/customXml" Target="../ink/ink660.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73.xml"/><Relationship Id="rId40" Type="http://schemas.openxmlformats.org/officeDocument/2006/relationships/image" Target="../media/image2510.emf"/><Relationship Id="rId45" Type="http://schemas.openxmlformats.org/officeDocument/2006/relationships/customXml" Target="../ink/ink677.xml"/><Relationship Id="rId53" Type="http://schemas.openxmlformats.org/officeDocument/2006/relationships/customXml" Target="../ink/ink681.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4.xml"/><Relationship Id="rId61" Type="http://schemas.openxmlformats.org/officeDocument/2006/relationships/customXml" Target="../ink/ink685.xml"/><Relationship Id="rId19" Type="http://schemas.openxmlformats.org/officeDocument/2006/relationships/customXml" Target="../ink/ink664.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68.xml"/><Relationship Id="rId30" Type="http://schemas.openxmlformats.org/officeDocument/2006/relationships/image" Target="../media/image2450.emf"/><Relationship Id="rId35" Type="http://schemas.openxmlformats.org/officeDocument/2006/relationships/customXml" Target="../ink/ink672.xml"/><Relationship Id="rId43" Type="http://schemas.openxmlformats.org/officeDocument/2006/relationships/customXml" Target="../ink/ink676.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689.xml"/><Relationship Id="rId8" Type="http://schemas.openxmlformats.org/officeDocument/2006/relationships/image" Target="../media/image47.png"/><Relationship Id="rId51" Type="http://schemas.openxmlformats.org/officeDocument/2006/relationships/customXml" Target="../ink/ink680.xml"/><Relationship Id="rId72" Type="http://schemas.openxmlformats.org/officeDocument/2006/relationships/image" Target="../media/image2680.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663.xml"/><Relationship Id="rId25" Type="http://schemas.openxmlformats.org/officeDocument/2006/relationships/customXml" Target="../ink/ink667.xml"/><Relationship Id="rId33" Type="http://schemas.openxmlformats.org/officeDocument/2006/relationships/customXml" Target="../ink/ink671.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684.xml"/><Relationship Id="rId67" Type="http://schemas.openxmlformats.org/officeDocument/2006/relationships/customXml" Target="../ink/ink688.xml"/><Relationship Id="rId20" Type="http://schemas.openxmlformats.org/officeDocument/2006/relationships/image" Target="../media/image2390.emf"/><Relationship Id="rId41" Type="http://schemas.openxmlformats.org/officeDocument/2006/relationships/customXml" Target="../ink/ink675.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662.xml"/><Relationship Id="rId23" Type="http://schemas.openxmlformats.org/officeDocument/2006/relationships/customXml" Target="../ink/ink666.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679.xml"/><Relationship Id="rId57" Type="http://schemas.openxmlformats.org/officeDocument/2006/relationships/customXml" Target="../ink/ink683.xml"/><Relationship Id="rId10" Type="http://schemas.openxmlformats.org/officeDocument/2006/relationships/image" Target="../media/image49.png"/><Relationship Id="rId31" Type="http://schemas.openxmlformats.org/officeDocument/2006/relationships/customXml" Target="../ink/ink670.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687.xml"/><Relationship Id="rId73" Type="http://schemas.openxmlformats.org/officeDocument/2006/relationships/customXml" Target="../ink/ink691.xml"/><Relationship Id="rId4" Type="http://schemas.openxmlformats.org/officeDocument/2006/relationships/diagramLayout" Target="../diagrams/layout14.xml"/><Relationship Id="rId9" Type="http://schemas.openxmlformats.org/officeDocument/2006/relationships/image" Target="../media/image48.png"/><Relationship Id="rId13" Type="http://schemas.openxmlformats.org/officeDocument/2006/relationships/customXml" Target="../ink/ink661.xml"/><Relationship Id="rId18" Type="http://schemas.openxmlformats.org/officeDocument/2006/relationships/image" Target="../media/image2380.emf"/><Relationship Id="rId39" Type="http://schemas.openxmlformats.org/officeDocument/2006/relationships/customXml" Target="../ink/ink674.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682.xml"/><Relationship Id="rId7" Type="http://schemas.microsoft.com/office/2007/relationships/diagramDrawing" Target="../diagrams/drawing14.xml"/><Relationship Id="rId71" Type="http://schemas.openxmlformats.org/officeDocument/2006/relationships/customXml" Target="../ink/ink690.xml"/></Relationships>
</file>

<file path=ppt/slides/_rels/slide83.xml.rels><?xml version="1.0" encoding="UTF-8" standalone="yes"?>
<Relationships xmlns="http://schemas.openxmlformats.org/package/2006/relationships"><Relationship Id="rId117" Type="http://schemas.openxmlformats.org/officeDocument/2006/relationships/customXml" Target="../ink/ink745.xml"/><Relationship Id="rId21" Type="http://schemas.openxmlformats.org/officeDocument/2006/relationships/customXml" Target="../ink/ink697.xml"/><Relationship Id="rId42" Type="http://schemas.openxmlformats.org/officeDocument/2006/relationships/image" Target="../media/image2520.emf"/><Relationship Id="rId63" Type="http://schemas.openxmlformats.org/officeDocument/2006/relationships/customXml" Target="../ink/ink718.xml"/><Relationship Id="rId84" Type="http://schemas.openxmlformats.org/officeDocument/2006/relationships/image" Target="../media/image2750.emf"/><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740.xml"/><Relationship Id="rId11" Type="http://schemas.openxmlformats.org/officeDocument/2006/relationships/customXml" Target="../ink/ink692.xml"/><Relationship Id="rId32" Type="http://schemas.openxmlformats.org/officeDocument/2006/relationships/image" Target="../media/image2460.emf"/><Relationship Id="rId37" Type="http://schemas.openxmlformats.org/officeDocument/2006/relationships/customXml" Target="../ink/ink705.xml"/><Relationship Id="rId53" Type="http://schemas.openxmlformats.org/officeDocument/2006/relationships/customXml" Target="../ink/ink713.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726.xml"/><Relationship Id="rId102" Type="http://schemas.openxmlformats.org/officeDocument/2006/relationships/image" Target="../media/image2840.emf"/><Relationship Id="rId123" Type="http://schemas.openxmlformats.org/officeDocument/2006/relationships/customXml" Target="../ink/ink748.xml"/><Relationship Id="rId128" Type="http://schemas.openxmlformats.org/officeDocument/2006/relationships/image" Target="../media/image2970.emf"/><Relationship Id="rId5" Type="http://schemas.openxmlformats.org/officeDocument/2006/relationships/diagramQuickStyle" Target="../diagrams/quickStyle15.xml"/><Relationship Id="rId90" Type="http://schemas.openxmlformats.org/officeDocument/2006/relationships/image" Target="../media/image2780.emf"/><Relationship Id="rId95" Type="http://schemas.openxmlformats.org/officeDocument/2006/relationships/customXml" Target="../ink/ink734.xml"/><Relationship Id="rId22" Type="http://schemas.openxmlformats.org/officeDocument/2006/relationships/image" Target="../media/image2411.emf"/><Relationship Id="rId27" Type="http://schemas.openxmlformats.org/officeDocument/2006/relationships/customXml" Target="../ink/ink700.xml"/><Relationship Id="rId43" Type="http://schemas.openxmlformats.org/officeDocument/2006/relationships/customXml" Target="../ink/ink708.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721.xml"/><Relationship Id="rId113" Type="http://schemas.openxmlformats.org/officeDocument/2006/relationships/customXml" Target="../ink/ink743.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756.xml"/><Relationship Id="rId80" Type="http://schemas.openxmlformats.org/officeDocument/2006/relationships/image" Target="../media/image2730.emf"/><Relationship Id="rId85" Type="http://schemas.openxmlformats.org/officeDocument/2006/relationships/customXml" Target="../ink/ink729.xml"/><Relationship Id="rId12" Type="http://schemas.openxmlformats.org/officeDocument/2006/relationships/image" Target="../media/image2350.emf"/><Relationship Id="rId17" Type="http://schemas.openxmlformats.org/officeDocument/2006/relationships/customXml" Target="../ink/ink695.xml"/><Relationship Id="rId33" Type="http://schemas.openxmlformats.org/officeDocument/2006/relationships/customXml" Target="../ink/ink703.xml"/><Relationship Id="rId38" Type="http://schemas.openxmlformats.org/officeDocument/2006/relationships/image" Target="../media/image2490.emf"/><Relationship Id="rId59" Type="http://schemas.openxmlformats.org/officeDocument/2006/relationships/customXml" Target="../ink/ink716.xml"/><Relationship Id="rId103" Type="http://schemas.openxmlformats.org/officeDocument/2006/relationships/customXml" Target="../ink/ink738.xml"/><Relationship Id="rId108" Type="http://schemas.openxmlformats.org/officeDocument/2006/relationships/image" Target="../media/image2870.emf"/><Relationship Id="rId124" Type="http://schemas.openxmlformats.org/officeDocument/2006/relationships/image" Target="../media/image2950.emf"/><Relationship Id="rId129" Type="http://schemas.openxmlformats.org/officeDocument/2006/relationships/customXml" Target="../ink/ink751.xml"/><Relationship Id="rId54" Type="http://schemas.openxmlformats.org/officeDocument/2006/relationships/image" Target="../media/image2580.emf"/><Relationship Id="rId70" Type="http://schemas.openxmlformats.org/officeDocument/2006/relationships/image" Target="../media/image2670.emf"/><Relationship Id="rId75" Type="http://schemas.openxmlformats.org/officeDocument/2006/relationships/customXml" Target="../ink/ink724.xml"/><Relationship Id="rId91" Type="http://schemas.openxmlformats.org/officeDocument/2006/relationships/customXml" Target="../ink/ink732.xml"/><Relationship Id="rId96" Type="http://schemas.openxmlformats.org/officeDocument/2006/relationships/image" Target="../media/image2811.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698.xml"/><Relationship Id="rId28" Type="http://schemas.openxmlformats.org/officeDocument/2006/relationships/image" Target="../media/image2440.emf"/><Relationship Id="rId49" Type="http://schemas.openxmlformats.org/officeDocument/2006/relationships/customXml" Target="../ink/ink711.xml"/><Relationship Id="rId114" Type="http://schemas.openxmlformats.org/officeDocument/2006/relationships/image" Target="../media/image2900.emf"/><Relationship Id="rId119" Type="http://schemas.openxmlformats.org/officeDocument/2006/relationships/customXml" Target="../ink/ink746.xml"/><Relationship Id="rId44" Type="http://schemas.openxmlformats.org/officeDocument/2006/relationships/image" Target="../media/image2530.emf"/><Relationship Id="rId60" Type="http://schemas.openxmlformats.org/officeDocument/2006/relationships/image" Target="../media/image2620.emf"/><Relationship Id="rId65" Type="http://schemas.openxmlformats.org/officeDocument/2006/relationships/customXml" Target="../ink/ink719.xml"/><Relationship Id="rId81" Type="http://schemas.openxmlformats.org/officeDocument/2006/relationships/customXml" Target="../ink/ink727.xml"/><Relationship Id="rId86" Type="http://schemas.openxmlformats.org/officeDocument/2006/relationships/image" Target="../media/image2760.emf"/><Relationship Id="rId130" Type="http://schemas.openxmlformats.org/officeDocument/2006/relationships/image" Target="../media/image2980.emf"/><Relationship Id="rId135" Type="http://schemas.openxmlformats.org/officeDocument/2006/relationships/customXml" Target="../ink/ink754.xml"/><Relationship Id="rId13" Type="http://schemas.openxmlformats.org/officeDocument/2006/relationships/customXml" Target="../ink/ink693.xml"/><Relationship Id="rId18" Type="http://schemas.openxmlformats.org/officeDocument/2006/relationships/image" Target="../media/image2380.emf"/><Relationship Id="rId39" Type="http://schemas.openxmlformats.org/officeDocument/2006/relationships/customXml" Target="../ink/ink706.xml"/><Relationship Id="rId109" Type="http://schemas.openxmlformats.org/officeDocument/2006/relationships/customXml" Target="../ink/ink741.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14.xml"/><Relationship Id="rId76" Type="http://schemas.openxmlformats.org/officeDocument/2006/relationships/image" Target="../media/image2710.emf"/><Relationship Id="rId97" Type="http://schemas.openxmlformats.org/officeDocument/2006/relationships/customXml" Target="../ink/ink735.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749.xml"/><Relationship Id="rId7" Type="http://schemas.microsoft.com/office/2007/relationships/diagramDrawing" Target="../diagrams/drawing15.xml"/><Relationship Id="rId71" Type="http://schemas.openxmlformats.org/officeDocument/2006/relationships/customXml" Target="../ink/ink722.xml"/><Relationship Id="rId92" Type="http://schemas.openxmlformats.org/officeDocument/2006/relationships/image" Target="../media/image2790.emf"/><Relationship Id="rId2" Type="http://schemas.openxmlformats.org/officeDocument/2006/relationships/notesSlide" Target="../notesSlides/notesSlide83.xml"/><Relationship Id="rId29" Type="http://schemas.openxmlformats.org/officeDocument/2006/relationships/customXml" Target="../ink/ink701.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709.xml"/><Relationship Id="rId66" Type="http://schemas.openxmlformats.org/officeDocument/2006/relationships/image" Target="../media/image2650.emf"/><Relationship Id="rId87" Type="http://schemas.openxmlformats.org/officeDocument/2006/relationships/customXml" Target="../ink/ink730.xml"/><Relationship Id="rId110" Type="http://schemas.openxmlformats.org/officeDocument/2006/relationships/image" Target="../media/image2880.emf"/><Relationship Id="rId115" Type="http://schemas.openxmlformats.org/officeDocument/2006/relationships/customXml" Target="../ink/ink744.xml"/><Relationship Id="rId131" Type="http://schemas.openxmlformats.org/officeDocument/2006/relationships/customXml" Target="../ink/ink752.xml"/><Relationship Id="rId136" Type="http://schemas.openxmlformats.org/officeDocument/2006/relationships/image" Target="../media/image3010.emf"/><Relationship Id="rId61" Type="http://schemas.openxmlformats.org/officeDocument/2006/relationships/customXml" Target="../ink/ink717.xml"/><Relationship Id="rId82" Type="http://schemas.openxmlformats.org/officeDocument/2006/relationships/image" Target="../media/image2740.emf"/><Relationship Id="rId19" Type="http://schemas.openxmlformats.org/officeDocument/2006/relationships/customXml" Target="../ink/ink696.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704.xml"/><Relationship Id="rId56" Type="http://schemas.openxmlformats.org/officeDocument/2006/relationships/image" Target="../media/image2590.emf"/><Relationship Id="rId77" Type="http://schemas.openxmlformats.org/officeDocument/2006/relationships/customXml" Target="../ink/ink725.xml"/><Relationship Id="rId100" Type="http://schemas.openxmlformats.org/officeDocument/2006/relationships/image" Target="../media/image2830.emf"/><Relationship Id="rId105" Type="http://schemas.openxmlformats.org/officeDocument/2006/relationships/customXml" Target="../ink/ink739.xml"/><Relationship Id="rId126" Type="http://schemas.openxmlformats.org/officeDocument/2006/relationships/image" Target="../media/image2960.emf"/><Relationship Id="rId8" Type="http://schemas.openxmlformats.org/officeDocument/2006/relationships/image" Target="../media/image47.png"/><Relationship Id="rId51" Type="http://schemas.openxmlformats.org/officeDocument/2006/relationships/customXml" Target="../ink/ink712.xml"/><Relationship Id="rId72" Type="http://schemas.openxmlformats.org/officeDocument/2006/relationships/image" Target="../media/image2680.emf"/><Relationship Id="rId93" Type="http://schemas.openxmlformats.org/officeDocument/2006/relationships/customXml" Target="../ink/ink733.xml"/><Relationship Id="rId98" Type="http://schemas.openxmlformats.org/officeDocument/2006/relationships/image" Target="../media/image2820.emf"/><Relationship Id="rId121" Type="http://schemas.openxmlformats.org/officeDocument/2006/relationships/customXml" Target="../ink/ink747.xml"/><Relationship Id="rId3" Type="http://schemas.openxmlformats.org/officeDocument/2006/relationships/diagramData" Target="../diagrams/data15.xml"/><Relationship Id="rId25" Type="http://schemas.openxmlformats.org/officeDocument/2006/relationships/customXml" Target="../ink/ink699.xml"/><Relationship Id="rId46" Type="http://schemas.openxmlformats.org/officeDocument/2006/relationships/image" Target="../media/image2540.emf"/><Relationship Id="rId67" Type="http://schemas.openxmlformats.org/officeDocument/2006/relationships/customXml" Target="../ink/ink720.xml"/><Relationship Id="rId116" Type="http://schemas.openxmlformats.org/officeDocument/2006/relationships/image" Target="../media/image2912.emf"/><Relationship Id="rId137" Type="http://schemas.openxmlformats.org/officeDocument/2006/relationships/customXml" Target="../ink/ink755.xml"/><Relationship Id="rId20" Type="http://schemas.openxmlformats.org/officeDocument/2006/relationships/image" Target="../media/image2390.emf"/><Relationship Id="rId41" Type="http://schemas.openxmlformats.org/officeDocument/2006/relationships/customXml" Target="../ink/ink707.xml"/><Relationship Id="rId62" Type="http://schemas.openxmlformats.org/officeDocument/2006/relationships/image" Target="../media/image2630.emf"/><Relationship Id="rId83" Type="http://schemas.openxmlformats.org/officeDocument/2006/relationships/customXml" Target="../ink/ink728.xml"/><Relationship Id="rId88" Type="http://schemas.openxmlformats.org/officeDocument/2006/relationships/image" Target="../media/image2770.emf"/><Relationship Id="rId111" Type="http://schemas.openxmlformats.org/officeDocument/2006/relationships/customXml" Target="../ink/ink742.xml"/><Relationship Id="rId132" Type="http://schemas.openxmlformats.org/officeDocument/2006/relationships/image" Target="../media/image2990.emf"/><Relationship Id="rId15" Type="http://schemas.openxmlformats.org/officeDocument/2006/relationships/customXml" Target="../ink/ink694.xml"/><Relationship Id="rId36" Type="http://schemas.openxmlformats.org/officeDocument/2006/relationships/image" Target="../media/image2480.emf"/><Relationship Id="rId57" Type="http://schemas.openxmlformats.org/officeDocument/2006/relationships/customXml" Target="../ink/ink715.xml"/><Relationship Id="rId106" Type="http://schemas.openxmlformats.org/officeDocument/2006/relationships/image" Target="../media/image2860.emf"/><Relationship Id="rId127" Type="http://schemas.openxmlformats.org/officeDocument/2006/relationships/customXml" Target="../ink/ink750.xml"/><Relationship Id="rId10" Type="http://schemas.openxmlformats.org/officeDocument/2006/relationships/image" Target="../media/image49.png"/><Relationship Id="rId31" Type="http://schemas.openxmlformats.org/officeDocument/2006/relationships/customXml" Target="../ink/ink702.xml"/><Relationship Id="rId52" Type="http://schemas.openxmlformats.org/officeDocument/2006/relationships/image" Target="../media/image2570.emf"/><Relationship Id="rId73" Type="http://schemas.openxmlformats.org/officeDocument/2006/relationships/customXml" Target="../ink/ink723.xml"/><Relationship Id="rId78" Type="http://schemas.openxmlformats.org/officeDocument/2006/relationships/image" Target="../media/image2720.emf"/><Relationship Id="rId94" Type="http://schemas.openxmlformats.org/officeDocument/2006/relationships/image" Target="../media/image2800.emf"/><Relationship Id="rId99" Type="http://schemas.openxmlformats.org/officeDocument/2006/relationships/customXml" Target="../ink/ink736.xml"/><Relationship Id="rId101" Type="http://schemas.openxmlformats.org/officeDocument/2006/relationships/customXml" Target="../ink/ink737.xml"/><Relationship Id="rId122" Type="http://schemas.openxmlformats.org/officeDocument/2006/relationships/image" Target="../media/image2940.emf"/><Relationship Id="rId4" Type="http://schemas.openxmlformats.org/officeDocument/2006/relationships/diagramLayout" Target="../diagrams/layout15.xml"/><Relationship Id="rId9" Type="http://schemas.openxmlformats.org/officeDocument/2006/relationships/image" Target="../media/image48.png"/><Relationship Id="rId26" Type="http://schemas.openxmlformats.org/officeDocument/2006/relationships/image" Target="../media/image2430.emf"/><Relationship Id="rId47" Type="http://schemas.openxmlformats.org/officeDocument/2006/relationships/customXml" Target="../ink/ink710.xml"/><Relationship Id="rId68" Type="http://schemas.openxmlformats.org/officeDocument/2006/relationships/image" Target="../media/image2660.emf"/><Relationship Id="rId89" Type="http://schemas.openxmlformats.org/officeDocument/2006/relationships/customXml" Target="../ink/ink731.xml"/><Relationship Id="rId112" Type="http://schemas.openxmlformats.org/officeDocument/2006/relationships/image" Target="../media/image2890.emf"/><Relationship Id="rId133" Type="http://schemas.openxmlformats.org/officeDocument/2006/relationships/customXml" Target="../ink/ink75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764.xml"/><Relationship Id="rId26" Type="http://schemas.openxmlformats.org/officeDocument/2006/relationships/customXml" Target="../ink/ink768.xml"/><Relationship Id="rId3" Type="http://schemas.openxmlformats.org/officeDocument/2006/relationships/image" Target="../media/image50.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761.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5.xml"/><Relationship Id="rId16" Type="http://schemas.openxmlformats.org/officeDocument/2006/relationships/customXml" Target="../ink/ink763.xml"/><Relationship Id="rId20" Type="http://schemas.openxmlformats.org/officeDocument/2006/relationships/customXml" Target="../ink/ink765.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758.xml"/><Relationship Id="rId11" Type="http://schemas.openxmlformats.org/officeDocument/2006/relationships/image" Target="../media/image1340.emf"/><Relationship Id="rId24" Type="http://schemas.openxmlformats.org/officeDocument/2006/relationships/customXml" Target="../ink/ink767.xml"/><Relationship Id="rId32" Type="http://schemas.openxmlformats.org/officeDocument/2006/relationships/customXml" Target="../ink/ink771.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69.xml"/><Relationship Id="rId10" Type="http://schemas.openxmlformats.org/officeDocument/2006/relationships/customXml" Target="../ink/ink760.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757.xml"/><Relationship Id="rId9" Type="http://schemas.openxmlformats.org/officeDocument/2006/relationships/image" Target="../media/image1330.emf"/><Relationship Id="rId14" Type="http://schemas.openxmlformats.org/officeDocument/2006/relationships/customXml" Target="../ink/ink762.xml"/><Relationship Id="rId22" Type="http://schemas.openxmlformats.org/officeDocument/2006/relationships/customXml" Target="../ink/ink766.xml"/><Relationship Id="rId27" Type="http://schemas.openxmlformats.org/officeDocument/2006/relationships/image" Target="../media/image1420.emf"/><Relationship Id="rId30" Type="http://schemas.openxmlformats.org/officeDocument/2006/relationships/customXml" Target="../ink/ink770.xml"/><Relationship Id="rId8" Type="http://schemas.openxmlformats.org/officeDocument/2006/relationships/customXml" Target="../ink/ink759.xml"/></Relationships>
</file>

<file path=ppt/slides/_rels/slide86.xml.rels><?xml version="1.0" encoding="UTF-8" standalone="yes"?>
<Relationships xmlns="http://schemas.openxmlformats.org/package/2006/relationships"><Relationship Id="rId13" Type="http://schemas.openxmlformats.org/officeDocument/2006/relationships/image" Target="../media/image333.emf"/><Relationship Id="rId18" Type="http://schemas.openxmlformats.org/officeDocument/2006/relationships/customXml" Target="../ink/ink779.xml"/><Relationship Id="rId26" Type="http://schemas.openxmlformats.org/officeDocument/2006/relationships/customXml" Target="../ink/ink783.xml"/><Relationship Id="rId39" Type="http://schemas.openxmlformats.org/officeDocument/2006/relationships/image" Target="../media/image357.emf"/><Relationship Id="rId21" Type="http://schemas.openxmlformats.org/officeDocument/2006/relationships/image" Target="../media/image337.emf"/><Relationship Id="rId34" Type="http://schemas.openxmlformats.org/officeDocument/2006/relationships/customXml" Target="../ink/ink787.xml"/><Relationship Id="rId42" Type="http://schemas.openxmlformats.org/officeDocument/2006/relationships/customXml" Target="../ink/ink791.xml"/><Relationship Id="rId7" Type="http://schemas.openxmlformats.org/officeDocument/2006/relationships/image" Target="../media/image329.emf"/><Relationship Id="rId2" Type="http://schemas.openxmlformats.org/officeDocument/2006/relationships/notesSlide" Target="../notesSlides/notesSlide86.xml"/><Relationship Id="rId16" Type="http://schemas.openxmlformats.org/officeDocument/2006/relationships/customXml" Target="../ink/ink778.xml"/><Relationship Id="rId29" Type="http://schemas.openxmlformats.org/officeDocument/2006/relationships/image" Target="../media/image346.emf"/><Relationship Id="rId1" Type="http://schemas.openxmlformats.org/officeDocument/2006/relationships/slideLayout" Target="../slideLayouts/slideLayout2.xml"/><Relationship Id="rId6" Type="http://schemas.openxmlformats.org/officeDocument/2006/relationships/customXml" Target="../ink/ink773.xml"/><Relationship Id="rId11" Type="http://schemas.openxmlformats.org/officeDocument/2006/relationships/image" Target="../media/image332.emf"/><Relationship Id="rId24" Type="http://schemas.openxmlformats.org/officeDocument/2006/relationships/customXml" Target="../ink/ink782.xml"/><Relationship Id="rId32" Type="http://schemas.openxmlformats.org/officeDocument/2006/relationships/customXml" Target="../ink/ink786.xml"/><Relationship Id="rId37" Type="http://schemas.openxmlformats.org/officeDocument/2006/relationships/image" Target="../media/image356.emf"/><Relationship Id="rId40" Type="http://schemas.openxmlformats.org/officeDocument/2006/relationships/customXml" Target="../ink/ink790.xml"/><Relationship Id="rId45" Type="http://schemas.openxmlformats.org/officeDocument/2006/relationships/image" Target="../media/image360.emf"/><Relationship Id="rId5" Type="http://schemas.openxmlformats.org/officeDocument/2006/relationships/image" Target="../media/image328.emf"/><Relationship Id="rId15" Type="http://schemas.openxmlformats.org/officeDocument/2006/relationships/image" Target="../media/image334.emf"/><Relationship Id="rId23" Type="http://schemas.openxmlformats.org/officeDocument/2006/relationships/image" Target="../media/image338.emf"/><Relationship Id="rId28" Type="http://schemas.openxmlformats.org/officeDocument/2006/relationships/customXml" Target="../ink/ink784.xml"/><Relationship Id="rId36" Type="http://schemas.openxmlformats.org/officeDocument/2006/relationships/customXml" Target="../ink/ink788.xml"/><Relationship Id="rId10" Type="http://schemas.openxmlformats.org/officeDocument/2006/relationships/customXml" Target="../ink/ink775.xml"/><Relationship Id="rId19" Type="http://schemas.openxmlformats.org/officeDocument/2006/relationships/image" Target="../media/image336.emf"/><Relationship Id="rId31" Type="http://schemas.openxmlformats.org/officeDocument/2006/relationships/image" Target="../media/image349.emf"/><Relationship Id="rId44" Type="http://schemas.openxmlformats.org/officeDocument/2006/relationships/customXml" Target="../ink/ink792.xml"/><Relationship Id="rId4" Type="http://schemas.openxmlformats.org/officeDocument/2006/relationships/customXml" Target="../ink/ink772.xml"/><Relationship Id="rId9" Type="http://schemas.openxmlformats.org/officeDocument/2006/relationships/image" Target="../media/image330.emf"/><Relationship Id="rId14" Type="http://schemas.openxmlformats.org/officeDocument/2006/relationships/customXml" Target="../ink/ink777.xml"/><Relationship Id="rId22" Type="http://schemas.openxmlformats.org/officeDocument/2006/relationships/customXml" Target="../ink/ink781.xml"/><Relationship Id="rId27" Type="http://schemas.openxmlformats.org/officeDocument/2006/relationships/image" Target="../media/image343.emf"/><Relationship Id="rId30" Type="http://schemas.openxmlformats.org/officeDocument/2006/relationships/customXml" Target="../ink/ink785.xml"/><Relationship Id="rId35" Type="http://schemas.openxmlformats.org/officeDocument/2006/relationships/image" Target="../media/image355.emf"/><Relationship Id="rId43" Type="http://schemas.openxmlformats.org/officeDocument/2006/relationships/image" Target="../media/image359.emf"/><Relationship Id="rId8" Type="http://schemas.openxmlformats.org/officeDocument/2006/relationships/customXml" Target="../ink/ink774.xml"/><Relationship Id="rId3" Type="http://schemas.openxmlformats.org/officeDocument/2006/relationships/image" Target="../media/image51.png"/><Relationship Id="rId12" Type="http://schemas.openxmlformats.org/officeDocument/2006/relationships/customXml" Target="../ink/ink776.xml"/><Relationship Id="rId17" Type="http://schemas.openxmlformats.org/officeDocument/2006/relationships/image" Target="../media/image335.emf"/><Relationship Id="rId25" Type="http://schemas.openxmlformats.org/officeDocument/2006/relationships/image" Target="../media/image339.emf"/><Relationship Id="rId33" Type="http://schemas.openxmlformats.org/officeDocument/2006/relationships/image" Target="../media/image354.emf"/><Relationship Id="rId38" Type="http://schemas.openxmlformats.org/officeDocument/2006/relationships/customXml" Target="../ink/ink789.xml"/><Relationship Id="rId20" Type="http://schemas.openxmlformats.org/officeDocument/2006/relationships/customXml" Target="../ink/ink780.xml"/><Relationship Id="rId41" Type="http://schemas.openxmlformats.org/officeDocument/2006/relationships/image" Target="../media/image358.emf"/></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xmlns=""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xmlns=""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xmlns=""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xmlns=""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xmlns=""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xmlns=""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xmlns=""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xmlns=""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xmlns=""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xmlns=""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xmlns=""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xmlns=""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xmlns=""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xmlns=""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xmlns=""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xmlns=""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xmlns=""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xmlns=""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xmlns=""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xmlns=""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xmlns=""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xmlns=""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xmlns=""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xmlns=""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xmlns=""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xmlns=""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xmlns=""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xmlns=""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xmlns=""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xmlns=""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xmlns=""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xmlns=""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xmlns=""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xmlns=""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xmlns=""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xmlns=""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xmlns=""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xmlns=""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xmlns=""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xmlns=""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xmlns=""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xmlns=""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xmlns=""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xmlns=""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xmlns=""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xmlns=""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xmlns=""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xmlns=""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xmlns=""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xmlns=""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xmlns=""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xmlns=""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xmlns=""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xmlns=""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xmlns=""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xmlns=""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xmlns=""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xmlns=""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xmlns=""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xmlns=""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xmlns=""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xmlns=""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xmlns=""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xmlns=""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xmlns=""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xmlns=""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xmlns=""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xmlns=""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xmlns=""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xmlns=""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xmlns=""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xmlns=""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xmlns=""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xmlns=""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xmlns=""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xmlns=""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xmlns=""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xmlns=""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xmlns=""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xmlns=""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xmlns=""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xmlns=""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xmlns=""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xmlns=""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xmlns=""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xmlns=""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xmlns=""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xmlns=""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xmlns=""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xmlns=""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xmlns=""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xmlns=""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xmlns=""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xmlns=""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xmlns=""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xmlns=""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xmlns=""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xmlns=""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xmlns=""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xmlns=""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xmlns=""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xmlns=""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xmlns=""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xmlns=""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xmlns=""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xmlns=""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xmlns=""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xmlns=""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xmlns=""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xmlns=""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xmlns=""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xmlns=""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xmlns=""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xmlns=""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xmlns=""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xmlns=""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xmlns=""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xmlns=""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xmlns=""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xmlns=""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xmlns=""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xmlns=""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xmlns=""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xmlns=""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xmlns=""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xmlns=""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xmlns=""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xmlns=""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xmlns=""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xmlns=""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xmlns=""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xmlns=""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xmlns=""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xmlns=""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xmlns=""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xmlns=""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xmlns=""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xmlns=""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xmlns=""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xmlns=""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xmlns=""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xmlns=""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xmlns=""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xmlns=""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xmlns=""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xmlns=""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xmlns=""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xmlns=""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xmlns=""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xmlns=""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xmlns=""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xmlns=""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xmlns=""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2209DAAF-C91E-4009-B99D-E1D9E6CD1CDA}"/>
                  </a:ext>
                </a:extLst>
              </p14:cNvPr>
              <p14:cNvContentPartPr/>
              <p14:nvPr/>
            </p14:nvContentPartPr>
            <p14:xfrm>
              <a:off x="2903786" y="4799202"/>
              <a:ext cx="550080" cy="605520"/>
            </p14:xfrm>
          </p:contentPart>
        </mc:Choice>
        <mc:Fallback xmlns="">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F3B49846-A289-44AB-A0D9-6C98D9D53526}"/>
                  </a:ext>
                </a:extLst>
              </p14:cNvPr>
              <p14:cNvContentPartPr/>
              <p14:nvPr/>
            </p14:nvContentPartPr>
            <p14:xfrm>
              <a:off x="4169906" y="4972002"/>
              <a:ext cx="321840" cy="286200"/>
            </p14:xfrm>
          </p:contentPart>
        </mc:Choice>
        <mc:Fallback xmlns="">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8B95E7F5-4EE0-4AC2-A048-52173AA2EFE0}"/>
                  </a:ext>
                </a:extLst>
              </p14:cNvPr>
              <p14:cNvContentPartPr/>
              <p14:nvPr/>
            </p14:nvContentPartPr>
            <p14:xfrm>
              <a:off x="4717466" y="5123922"/>
              <a:ext cx="12240" cy="88560"/>
            </p14:xfrm>
          </p:contentPart>
        </mc:Choice>
        <mc:Fallback xmlns="">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195F9DF3-39A2-4A7B-A48D-0570E9893F50}"/>
                  </a:ext>
                </a:extLst>
              </p14:cNvPr>
              <p14:cNvContentPartPr/>
              <p14:nvPr/>
            </p14:nvContentPartPr>
            <p14:xfrm>
              <a:off x="4697666" y="4896762"/>
              <a:ext cx="20160" cy="29880"/>
            </p14:xfrm>
          </p:contentPart>
        </mc:Choice>
        <mc:Fallback xmlns="">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AF785F5-709C-40D4-BF16-5D9530416B3D}"/>
                  </a:ext>
                </a:extLst>
              </p14:cNvPr>
              <p14:cNvContentPartPr/>
              <p14:nvPr/>
            </p14:nvContentPartPr>
            <p14:xfrm>
              <a:off x="4856066" y="4795962"/>
              <a:ext cx="173160" cy="403920"/>
            </p14:xfrm>
          </p:contentPart>
        </mc:Choice>
        <mc:Fallback xmlns="">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7011A098-8759-43BB-9FE0-A35B8415ABA1}"/>
                  </a:ext>
                </a:extLst>
              </p14:cNvPr>
              <p14:cNvContentPartPr/>
              <p14:nvPr/>
            </p14:nvContentPartPr>
            <p14:xfrm>
              <a:off x="5605226" y="4667082"/>
              <a:ext cx="96120" cy="552600"/>
            </p14:xfrm>
          </p:contentPart>
        </mc:Choice>
        <mc:Fallback xmlns="">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xmlns="" id="{2266258F-985C-48EF-9495-B5547970E595}"/>
                  </a:ext>
                </a:extLst>
              </p14:cNvPr>
              <p14:cNvContentPartPr/>
              <p14:nvPr/>
            </p14:nvContentPartPr>
            <p14:xfrm>
              <a:off x="5896106" y="5046162"/>
              <a:ext cx="8280" cy="134280"/>
            </p14:xfrm>
          </p:contentPart>
        </mc:Choice>
        <mc:Fallback xmlns="">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xmlns="" id="{51350274-E8CE-4D7E-A31E-ABF8286DC3C9}"/>
                  </a:ext>
                </a:extLst>
              </p14:cNvPr>
              <p14:cNvContentPartPr/>
              <p14:nvPr/>
            </p14:nvContentPartPr>
            <p14:xfrm>
              <a:off x="5898266" y="4816842"/>
              <a:ext cx="8280" cy="25200"/>
            </p14:xfrm>
          </p:contentPart>
        </mc:Choice>
        <mc:Fallback xmlns="">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xmlns="" id="{637B5569-5578-4A8E-86CA-6EAEF62D8AE0}"/>
                  </a:ext>
                </a:extLst>
              </p14:cNvPr>
              <p14:cNvContentPartPr/>
              <p14:nvPr/>
            </p14:nvContentPartPr>
            <p14:xfrm>
              <a:off x="5997266" y="5019162"/>
              <a:ext cx="167040" cy="150840"/>
            </p14:xfrm>
          </p:contentPart>
        </mc:Choice>
        <mc:Fallback xmlns="">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xmlns="" id="{A08A792B-12F5-4D56-895D-32ADC8BCB7A5}"/>
                  </a:ext>
                </a:extLst>
              </p14:cNvPr>
              <p14:cNvContentPartPr/>
              <p14:nvPr/>
            </p14:nvContentPartPr>
            <p14:xfrm>
              <a:off x="6638066" y="5021322"/>
              <a:ext cx="90000" cy="115920"/>
            </p14:xfrm>
          </p:contentPart>
        </mc:Choice>
        <mc:Fallback xmlns="">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xmlns="" id="{FAF24037-FD00-44D1-AEA9-681D831276DA}"/>
                  </a:ext>
                </a:extLst>
              </p14:cNvPr>
              <p14:cNvContentPartPr/>
              <p14:nvPr/>
            </p14:nvContentPartPr>
            <p14:xfrm>
              <a:off x="6884306" y="5047962"/>
              <a:ext cx="145440" cy="83160"/>
            </p14:xfrm>
          </p:contentPart>
        </mc:Choice>
        <mc:Fallback xmlns="">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xmlns="" id="{92A55F49-5F42-44D8-87C9-4F9E6CB16168}"/>
                  </a:ext>
                </a:extLst>
              </p14:cNvPr>
              <p14:cNvContentPartPr/>
              <p14:nvPr/>
            </p14:nvContentPartPr>
            <p14:xfrm>
              <a:off x="7761626" y="4479522"/>
              <a:ext cx="141120" cy="600480"/>
            </p14:xfrm>
          </p:contentPart>
        </mc:Choice>
        <mc:Fallback xmlns="">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xmlns="" id="{A10E8BD3-89B8-4AE7-8A3B-320A810B15E5}"/>
                  </a:ext>
                </a:extLst>
              </p14:cNvPr>
              <p14:cNvContentPartPr/>
              <p14:nvPr/>
            </p14:nvContentPartPr>
            <p14:xfrm>
              <a:off x="8041346" y="4976322"/>
              <a:ext cx="20160" cy="66600"/>
            </p14:xfrm>
          </p:contentPart>
        </mc:Choice>
        <mc:Fallback xmlns="">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xmlns="" id="{50EAEBE3-F872-41E3-97F8-5F5A4CD6EC4D}"/>
                  </a:ext>
                </a:extLst>
              </p14:cNvPr>
              <p14:cNvContentPartPr/>
              <p14:nvPr/>
            </p14:nvContentPartPr>
            <p14:xfrm>
              <a:off x="8047106" y="4808202"/>
              <a:ext cx="2520" cy="7200"/>
            </p14:xfrm>
          </p:contentPart>
        </mc:Choice>
        <mc:Fallback xmlns="">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xmlns="" id="{874D27E8-1B79-4391-8CB7-2ACC610E6690}"/>
                  </a:ext>
                </a:extLst>
              </p14:cNvPr>
              <p14:cNvContentPartPr/>
              <p14:nvPr/>
            </p14:nvContentPartPr>
            <p14:xfrm>
              <a:off x="8150426" y="4878402"/>
              <a:ext cx="90720" cy="275760"/>
            </p14:xfrm>
          </p:contentPart>
        </mc:Choice>
        <mc:Fallback xmlns="">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xmlns="" id="{78474E57-5F6D-4F28-8EBC-2CC1046FCCDD}"/>
                  </a:ext>
                </a:extLst>
              </p14:cNvPr>
              <p14:cNvContentPartPr/>
              <p14:nvPr/>
            </p14:nvContentPartPr>
            <p14:xfrm>
              <a:off x="7444106" y="4559442"/>
              <a:ext cx="194760" cy="575280"/>
            </p14:xfrm>
          </p:contentPart>
        </mc:Choice>
        <mc:Fallback xmlns="">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xmlns="" id="{A7944D3A-B5D8-40E5-A0C5-E32C164B488B}"/>
                  </a:ext>
                </a:extLst>
              </p14:cNvPr>
              <p14:cNvContentPartPr/>
              <p14:nvPr/>
            </p14:nvContentPartPr>
            <p14:xfrm>
              <a:off x="8789426" y="4457202"/>
              <a:ext cx="147240" cy="617400"/>
            </p14:xfrm>
          </p:contentPart>
        </mc:Choice>
        <mc:Fallback xmlns="">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xmlns="" id="{15A2DC8E-892D-4415-8813-9A63279EACBB}"/>
                  </a:ext>
                </a:extLst>
              </p14:cNvPr>
              <p14:cNvContentPartPr/>
              <p14:nvPr/>
            </p14:nvContentPartPr>
            <p14:xfrm>
              <a:off x="9134666" y="4947522"/>
              <a:ext cx="5040" cy="118440"/>
            </p14:xfrm>
          </p:contentPart>
        </mc:Choice>
        <mc:Fallback xmlns="">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xmlns="" id="{1C6AA385-B19D-49E3-A3B9-96F818A8D49D}"/>
                  </a:ext>
                </a:extLst>
              </p14:cNvPr>
              <p14:cNvContentPartPr/>
              <p14:nvPr/>
            </p14:nvContentPartPr>
            <p14:xfrm>
              <a:off x="9136826" y="4796322"/>
              <a:ext cx="6120" cy="26280"/>
            </p14:xfrm>
          </p:contentPart>
        </mc:Choice>
        <mc:Fallback xmlns="">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xmlns="" id="{B931BFA3-CA9A-4C09-9311-BF456F13C0AF}"/>
                  </a:ext>
                </a:extLst>
              </p14:cNvPr>
              <p14:cNvContentPartPr/>
              <p14:nvPr/>
            </p14:nvContentPartPr>
            <p14:xfrm>
              <a:off x="9332666" y="4624602"/>
              <a:ext cx="6480" cy="384840"/>
            </p14:xfrm>
          </p:contentPart>
        </mc:Choice>
        <mc:Fallback xmlns="">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xmlns="" id="{14720529-3BE6-4F29-BFEA-6C56194FD133}"/>
                  </a:ext>
                </a:extLst>
              </p14:cNvPr>
              <p14:cNvContentPartPr/>
              <p14:nvPr/>
            </p14:nvContentPartPr>
            <p14:xfrm>
              <a:off x="9418346" y="4564482"/>
              <a:ext cx="14400" cy="453960"/>
            </p14:xfrm>
          </p:contentPart>
        </mc:Choice>
        <mc:Fallback xmlns="">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xmlns="" id="{B5A9A97A-3C7F-401E-BF4C-82793E67B983}"/>
                  </a:ext>
                </a:extLst>
              </p14:cNvPr>
              <p14:cNvContentPartPr/>
              <p14:nvPr/>
            </p14:nvContentPartPr>
            <p14:xfrm>
              <a:off x="9632906" y="5052642"/>
              <a:ext cx="29880" cy="43200"/>
            </p14:xfrm>
          </p:contentPart>
        </mc:Choice>
        <mc:Fallback xmlns="">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xmlns="" id="{342D1EC0-A362-4023-A7E8-5372900052F5}"/>
                  </a:ext>
                </a:extLst>
              </p14:cNvPr>
              <p14:cNvContentPartPr/>
              <p14:nvPr/>
            </p14:nvContentPartPr>
            <p14:xfrm>
              <a:off x="9688346" y="4538202"/>
              <a:ext cx="28080" cy="361800"/>
            </p14:xfrm>
          </p:contentPart>
        </mc:Choice>
        <mc:Fallback xmlns="">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8054291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2225608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4000381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spTree>
    <p:extLst>
      <p:ext uri="{BB962C8B-B14F-4D97-AF65-F5344CB8AC3E}">
        <p14:creationId xmlns:p14="http://schemas.microsoft.com/office/powerpoint/2010/main" val="27402698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p:spTree>
    <p:extLst>
      <p:ext uri="{BB962C8B-B14F-4D97-AF65-F5344CB8AC3E}">
        <p14:creationId xmlns:p14="http://schemas.microsoft.com/office/powerpoint/2010/main" val="28858095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p:spTree>
    <p:extLst>
      <p:ext uri="{BB962C8B-B14F-4D97-AF65-F5344CB8AC3E}">
        <p14:creationId xmlns:p14="http://schemas.microsoft.com/office/powerpoint/2010/main" val="28956824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p:spTree>
    <p:extLst>
      <p:ext uri="{BB962C8B-B14F-4D97-AF65-F5344CB8AC3E}">
        <p14:creationId xmlns:p14="http://schemas.microsoft.com/office/powerpoint/2010/main" val="895550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Tree>
    <p:extLst>
      <p:ext uri="{BB962C8B-B14F-4D97-AF65-F5344CB8AC3E}">
        <p14:creationId xmlns:p14="http://schemas.microsoft.com/office/powerpoint/2010/main" val="31245634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Tree>
    <p:extLst>
      <p:ext uri="{BB962C8B-B14F-4D97-AF65-F5344CB8AC3E}">
        <p14:creationId xmlns:p14="http://schemas.microsoft.com/office/powerpoint/2010/main" val="14021965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79B2353A-C74B-4AB1-B09D-12C0C3CBE01D}"/>
                  </a:ext>
                </a:extLst>
              </p14:cNvPr>
              <p14:cNvContentPartPr/>
              <p14:nvPr/>
            </p14:nvContentPartPr>
            <p14:xfrm>
              <a:off x="763490" y="5133690"/>
              <a:ext cx="11219760" cy="994320"/>
            </p14:xfrm>
          </p:contentPart>
        </mc:Choice>
        <mc:Fallback xmlns="">
          <p:pic>
            <p:nvPicPr>
              <p:cNvPr id="3" name="Ink 2">
                <a:extLst>
                  <a:ext uri="{FF2B5EF4-FFF2-40B4-BE49-F238E27FC236}">
                    <a16:creationId xmlns:a16="http://schemas.microsoft.com/office/drawing/2014/main" id="{79B2353A-C74B-4AB1-B09D-12C0C3CBE01D}"/>
                  </a:ext>
                </a:extLst>
              </p:cNvPr>
              <p:cNvPicPr/>
              <p:nvPr/>
            </p:nvPicPr>
            <p:blipFill>
              <a:blip r:embed="rId5"/>
              <a:stretch>
                <a:fillRect/>
              </a:stretch>
            </p:blipFill>
            <p:spPr>
              <a:xfrm>
                <a:off x="754130" y="5124330"/>
                <a:ext cx="11238480" cy="1013040"/>
              </a:xfrm>
              <a:prstGeom prst="rect">
                <a:avLst/>
              </a:prstGeom>
            </p:spPr>
          </p:pic>
        </mc:Fallback>
      </mc:AlternateContent>
    </p:spTree>
    <p:extLst>
      <p:ext uri="{BB962C8B-B14F-4D97-AF65-F5344CB8AC3E}">
        <p14:creationId xmlns:p14="http://schemas.microsoft.com/office/powerpoint/2010/main" val="11586311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smtClean="0"/>
              <a:t>Creating test-specific data w/ Test Helpers</a:t>
            </a:r>
            <a:endParaRPr lang="en-US" sz="4800" dirty="0"/>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smtClean="0"/>
              <a:t>Don't "new up" test data by hand – use a helper!</a:t>
            </a:r>
            <a:br>
              <a:rPr lang="en-US" sz="4000" dirty="0" smtClean="0"/>
            </a:br>
            <a:endParaRPr lang="en-US" sz="4000" dirty="0"/>
          </a:p>
          <a:p>
            <a:r>
              <a:rPr lang="en-US" sz="4000" dirty="0" smtClean="0"/>
              <a:t>Tests only specify the values that impact the test</a:t>
            </a:r>
            <a:endParaRPr lang="en-US" sz="4000" dirty="0"/>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xmlns=""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xmlns=""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xmlns=""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xmlns=""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xmlns=""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xmlns=""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xmlns=""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xmlns=""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xmlns=""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xmlns=""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xmlns=""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xmlns=""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xmlns=""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xmlns=""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xmlns=""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40721</TotalTime>
  <Words>6639</Words>
  <Application>Microsoft Office PowerPoint</Application>
  <PresentationFormat>Widescreen</PresentationFormat>
  <Paragraphs>647</Paragraphs>
  <Slides>98</Slides>
  <Notes>98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Dealing with test data sucks; use data creation helpers &amp; automation make it better</vt:lpstr>
      <vt:lpstr>Have fun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946</cp:revision>
  <dcterms:created xsi:type="dcterms:W3CDTF">2013-12-09T01:29:59Z</dcterms:created>
  <dcterms:modified xsi:type="dcterms:W3CDTF">2018-04-24T15:06:13Z</dcterms:modified>
</cp:coreProperties>
</file>